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92" r:id="rId6"/>
    <p:sldId id="258" r:id="rId7"/>
    <p:sldId id="290" r:id="rId8"/>
    <p:sldId id="264" r:id="rId9"/>
    <p:sldId id="293" r:id="rId10"/>
    <p:sldId id="29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179497-4F62-457C-9E33-8A87A12A4021}" v="8" dt="2026-01-18T20:30:33.031"/>
  </p1510:revLst>
</p1510:revInfo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3204" autoAdjust="0"/>
  </p:normalViewPr>
  <p:slideViewPr>
    <p:cSldViewPr snapToGrid="0">
      <p:cViewPr varScale="1">
        <p:scale>
          <a:sx n="76" d="100"/>
          <a:sy n="76" d="100"/>
        </p:scale>
        <p:origin x="336" y="96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oa Senikarawa" userId="4636f553-84e1-4652-a21a-4790762691c2" providerId="ADAL" clId="{7DE7DFC6-C5BA-49CA-BF7C-5F34064FC0E8}"/>
    <pc:docChg chg="undo custSel addSld delSld modSld sldOrd">
      <pc:chgData name="Manoa Senikarawa" userId="4636f553-84e1-4652-a21a-4790762691c2" providerId="ADAL" clId="{7DE7DFC6-C5BA-49CA-BF7C-5F34064FC0E8}" dt="2026-01-18T20:42:39.552" v="1349" actId="255"/>
      <pc:docMkLst>
        <pc:docMk/>
      </pc:docMkLst>
      <pc:sldChg chg="modSp mod ord">
        <pc:chgData name="Manoa Senikarawa" userId="4636f553-84e1-4652-a21a-4790762691c2" providerId="ADAL" clId="{7DE7DFC6-C5BA-49CA-BF7C-5F34064FC0E8}" dt="2026-01-18T20:38:36.472" v="1328"/>
        <pc:sldMkLst>
          <pc:docMk/>
          <pc:sldMk cId="707789176" sldId="258"/>
        </pc:sldMkLst>
        <pc:spChg chg="mod">
          <ac:chgData name="Manoa Senikarawa" userId="4636f553-84e1-4652-a21a-4790762691c2" providerId="ADAL" clId="{7DE7DFC6-C5BA-49CA-BF7C-5F34064FC0E8}" dt="2026-01-16T23:46:25.305" v="800" actId="115"/>
          <ac:spMkLst>
            <pc:docMk/>
            <pc:sldMk cId="707789176" sldId="258"/>
            <ac:spMk id="2" creationId="{A29DE7F2-E890-4744-88DD-A75F5E300513}"/>
          </ac:spMkLst>
        </pc:spChg>
      </pc:sldChg>
      <pc:sldChg chg="del">
        <pc:chgData name="Manoa Senikarawa" userId="4636f553-84e1-4652-a21a-4790762691c2" providerId="ADAL" clId="{7DE7DFC6-C5BA-49CA-BF7C-5F34064FC0E8}" dt="2026-01-18T20:16:29.648" v="806" actId="2696"/>
        <pc:sldMkLst>
          <pc:docMk/>
          <pc:sldMk cId="566997565" sldId="260"/>
        </pc:sldMkLst>
      </pc:sldChg>
      <pc:sldChg chg="modSp del mod">
        <pc:chgData name="Manoa Senikarawa" userId="4636f553-84e1-4652-a21a-4790762691c2" providerId="ADAL" clId="{7DE7DFC6-C5BA-49CA-BF7C-5F34064FC0E8}" dt="2026-01-18T20:16:15.792" v="805" actId="2696"/>
        <pc:sldMkLst>
          <pc:docMk/>
          <pc:sldMk cId="1593920805" sldId="262"/>
        </pc:sldMkLst>
      </pc:sldChg>
      <pc:sldChg chg="modSp mod">
        <pc:chgData name="Manoa Senikarawa" userId="4636f553-84e1-4652-a21a-4790762691c2" providerId="ADAL" clId="{7DE7DFC6-C5BA-49CA-BF7C-5F34064FC0E8}" dt="2026-01-18T20:42:39.552" v="1349" actId="255"/>
        <pc:sldMkLst>
          <pc:docMk/>
          <pc:sldMk cId="1346372204" sldId="264"/>
        </pc:sldMkLst>
        <pc:spChg chg="mod">
          <ac:chgData name="Manoa Senikarawa" userId="4636f553-84e1-4652-a21a-4790762691c2" providerId="ADAL" clId="{7DE7DFC6-C5BA-49CA-BF7C-5F34064FC0E8}" dt="2026-01-18T20:42:01.032" v="1347" actId="1076"/>
          <ac:spMkLst>
            <pc:docMk/>
            <pc:sldMk cId="1346372204" sldId="264"/>
            <ac:spMk id="2" creationId="{537E1C88-627C-4655-A4FB-0BB02EDB078A}"/>
          </ac:spMkLst>
        </pc:spChg>
        <pc:spChg chg="mod">
          <ac:chgData name="Manoa Senikarawa" userId="4636f553-84e1-4652-a21a-4790762691c2" providerId="ADAL" clId="{7DE7DFC6-C5BA-49CA-BF7C-5F34064FC0E8}" dt="2026-01-18T20:42:39.552" v="1349" actId="255"/>
          <ac:spMkLst>
            <pc:docMk/>
            <pc:sldMk cId="1346372204" sldId="264"/>
            <ac:spMk id="3" creationId="{033634FE-ADF0-4BC3-A0A9-447EA9DD096B}"/>
          </ac:spMkLst>
        </pc:spChg>
      </pc:sldChg>
      <pc:sldChg chg="modSp del mod">
        <pc:chgData name="Manoa Senikarawa" userId="4636f553-84e1-4652-a21a-4790762691c2" providerId="ADAL" clId="{7DE7DFC6-C5BA-49CA-BF7C-5F34064FC0E8}" dt="2026-01-18T20:15:44.061" v="803" actId="2696"/>
        <pc:sldMkLst>
          <pc:docMk/>
          <pc:sldMk cId="4151694508" sldId="268"/>
        </pc:sldMkLst>
      </pc:sldChg>
      <pc:sldChg chg="del">
        <pc:chgData name="Manoa Senikarawa" userId="4636f553-84e1-4652-a21a-4790762691c2" providerId="ADAL" clId="{7DE7DFC6-C5BA-49CA-BF7C-5F34064FC0E8}" dt="2026-01-18T20:16:29.648" v="806" actId="2696"/>
        <pc:sldMkLst>
          <pc:docMk/>
          <pc:sldMk cId="2436493926" sldId="276"/>
        </pc:sldMkLst>
      </pc:sldChg>
      <pc:sldChg chg="del">
        <pc:chgData name="Manoa Senikarawa" userId="4636f553-84e1-4652-a21a-4790762691c2" providerId="ADAL" clId="{7DE7DFC6-C5BA-49CA-BF7C-5F34064FC0E8}" dt="2026-01-18T20:16:15.792" v="805" actId="2696"/>
        <pc:sldMkLst>
          <pc:docMk/>
          <pc:sldMk cId="4252466045" sldId="279"/>
        </pc:sldMkLst>
      </pc:sldChg>
      <pc:sldChg chg="modSp del mod">
        <pc:chgData name="Manoa Senikarawa" userId="4636f553-84e1-4652-a21a-4790762691c2" providerId="ADAL" clId="{7DE7DFC6-C5BA-49CA-BF7C-5F34064FC0E8}" dt="2026-01-18T20:16:02.244" v="804" actId="2696"/>
        <pc:sldMkLst>
          <pc:docMk/>
          <pc:sldMk cId="1418789964" sldId="286"/>
        </pc:sldMkLst>
      </pc:sldChg>
      <pc:sldChg chg="modSp mod">
        <pc:chgData name="Manoa Senikarawa" userId="4636f553-84e1-4652-a21a-4790762691c2" providerId="ADAL" clId="{7DE7DFC6-C5BA-49CA-BF7C-5F34064FC0E8}" dt="2026-01-18T20:41:16.015" v="1346" actId="20577"/>
        <pc:sldMkLst>
          <pc:docMk/>
          <pc:sldMk cId="1329539271" sldId="290"/>
        </pc:sldMkLst>
        <pc:spChg chg="mod">
          <ac:chgData name="Manoa Senikarawa" userId="4636f553-84e1-4652-a21a-4790762691c2" providerId="ADAL" clId="{7DE7DFC6-C5BA-49CA-BF7C-5F34064FC0E8}" dt="2026-01-16T23:00:01.115" v="176" actId="14100"/>
          <ac:spMkLst>
            <pc:docMk/>
            <pc:sldMk cId="1329539271" sldId="290"/>
            <ac:spMk id="3" creationId="{1901B20D-4C28-4DA3-ABBD-718C22A5E58B}"/>
          </ac:spMkLst>
        </pc:spChg>
        <pc:graphicFrameChg chg="mod modGraphic">
          <ac:chgData name="Manoa Senikarawa" userId="4636f553-84e1-4652-a21a-4790762691c2" providerId="ADAL" clId="{7DE7DFC6-C5BA-49CA-BF7C-5F34064FC0E8}" dt="2026-01-18T20:41:16.015" v="1346" actId="20577"/>
          <ac:graphicFrameMkLst>
            <pc:docMk/>
            <pc:sldMk cId="1329539271" sldId="290"/>
            <ac:graphicFrameMk id="8" creationId="{1D3D35C0-BA59-7EB7-5396-A6411CF4B60E}"/>
          </ac:graphicFrameMkLst>
        </pc:graphicFrameChg>
        <pc:cxnChg chg="mod">
          <ac:chgData name="Manoa Senikarawa" userId="4636f553-84e1-4652-a21a-4790762691c2" providerId="ADAL" clId="{7DE7DFC6-C5BA-49CA-BF7C-5F34064FC0E8}" dt="2026-01-16T23:06:25.444" v="236" actId="14100"/>
          <ac:cxnSpMkLst>
            <pc:docMk/>
            <pc:sldMk cId="1329539271" sldId="290"/>
            <ac:cxnSpMk id="43" creationId="{752FDA21-768F-9929-E6D6-D78CD4F8EA24}"/>
          </ac:cxnSpMkLst>
        </pc:cxnChg>
      </pc:sldChg>
      <pc:sldChg chg="modSp mod">
        <pc:chgData name="Manoa Senikarawa" userId="4636f553-84e1-4652-a21a-4790762691c2" providerId="ADAL" clId="{7DE7DFC6-C5BA-49CA-BF7C-5F34064FC0E8}" dt="2026-01-18T20:15:33.952" v="802" actId="20577"/>
        <pc:sldMkLst>
          <pc:docMk/>
          <pc:sldMk cId="3003251909" sldId="291"/>
        </pc:sldMkLst>
        <pc:spChg chg="mod">
          <ac:chgData name="Manoa Senikarawa" userId="4636f553-84e1-4652-a21a-4790762691c2" providerId="ADAL" clId="{7DE7DFC6-C5BA-49CA-BF7C-5F34064FC0E8}" dt="2026-01-16T23:45:45.906" v="796" actId="115"/>
          <ac:spMkLst>
            <pc:docMk/>
            <pc:sldMk cId="3003251909" sldId="291"/>
            <ac:spMk id="2" creationId="{216815C6-3AD0-46E6-A74A-1967BD91AF50}"/>
          </ac:spMkLst>
        </pc:spChg>
        <pc:spChg chg="mod">
          <ac:chgData name="Manoa Senikarawa" userId="4636f553-84e1-4652-a21a-4790762691c2" providerId="ADAL" clId="{7DE7DFC6-C5BA-49CA-BF7C-5F34064FC0E8}" dt="2026-01-18T20:15:33.952" v="802" actId="20577"/>
          <ac:spMkLst>
            <pc:docMk/>
            <pc:sldMk cId="3003251909" sldId="291"/>
            <ac:spMk id="3" creationId="{1901B20D-4C28-4DA3-ABBD-718C22A5E58B}"/>
          </ac:spMkLst>
        </pc:spChg>
      </pc:sldChg>
      <pc:sldChg chg="modSp add mod ord">
        <pc:chgData name="Manoa Senikarawa" userId="4636f553-84e1-4652-a21a-4790762691c2" providerId="ADAL" clId="{7DE7DFC6-C5BA-49CA-BF7C-5F34064FC0E8}" dt="2026-01-18T20:26:50.184" v="1045" actId="255"/>
        <pc:sldMkLst>
          <pc:docMk/>
          <pc:sldMk cId="336673730" sldId="292"/>
        </pc:sldMkLst>
        <pc:spChg chg="mod">
          <ac:chgData name="Manoa Senikarawa" userId="4636f553-84e1-4652-a21a-4790762691c2" providerId="ADAL" clId="{7DE7DFC6-C5BA-49CA-BF7C-5F34064FC0E8}" dt="2026-01-18T20:17:41.588" v="821" actId="20577"/>
          <ac:spMkLst>
            <pc:docMk/>
            <pc:sldMk cId="336673730" sldId="292"/>
            <ac:spMk id="2" creationId="{82EF109B-0FD2-C4F4-A191-515DA355A7C5}"/>
          </ac:spMkLst>
        </pc:spChg>
        <pc:spChg chg="mod">
          <ac:chgData name="Manoa Senikarawa" userId="4636f553-84e1-4652-a21a-4790762691c2" providerId="ADAL" clId="{7DE7DFC6-C5BA-49CA-BF7C-5F34064FC0E8}" dt="2026-01-18T20:26:50.184" v="1045" actId="255"/>
          <ac:spMkLst>
            <pc:docMk/>
            <pc:sldMk cId="336673730" sldId="292"/>
            <ac:spMk id="3" creationId="{2A0C0686-96DE-3F9B-597F-3291227D85AF}"/>
          </ac:spMkLst>
        </pc:spChg>
      </pc:sldChg>
      <pc:sldChg chg="del">
        <pc:chgData name="Manoa Senikarawa" userId="4636f553-84e1-4652-a21a-4790762691c2" providerId="ADAL" clId="{7DE7DFC6-C5BA-49CA-BF7C-5F34064FC0E8}" dt="2026-01-18T20:16:15.792" v="805" actId="2696"/>
        <pc:sldMkLst>
          <pc:docMk/>
          <pc:sldMk cId="2390678392" sldId="292"/>
        </pc:sldMkLst>
      </pc:sldChg>
      <pc:sldChg chg="delSp modSp add mod ord">
        <pc:chgData name="Manoa Senikarawa" userId="4636f553-84e1-4652-a21a-4790762691c2" providerId="ADAL" clId="{7DE7DFC6-C5BA-49CA-BF7C-5F34064FC0E8}" dt="2026-01-18T20:37:49.003" v="1326" actId="27636"/>
        <pc:sldMkLst>
          <pc:docMk/>
          <pc:sldMk cId="227544082" sldId="293"/>
        </pc:sldMkLst>
        <pc:spChg chg="mod">
          <ac:chgData name="Manoa Senikarawa" userId="4636f553-84e1-4652-a21a-4790762691c2" providerId="ADAL" clId="{7DE7DFC6-C5BA-49CA-BF7C-5F34064FC0E8}" dt="2026-01-18T20:32:46.725" v="1085" actId="115"/>
          <ac:spMkLst>
            <pc:docMk/>
            <pc:sldMk cId="227544082" sldId="293"/>
            <ac:spMk id="2" creationId="{6074605D-9CB4-08D1-7AFB-F612F34D9FAC}"/>
          </ac:spMkLst>
        </pc:spChg>
        <pc:spChg chg="mod">
          <ac:chgData name="Manoa Senikarawa" userId="4636f553-84e1-4652-a21a-4790762691c2" providerId="ADAL" clId="{7DE7DFC6-C5BA-49CA-BF7C-5F34064FC0E8}" dt="2026-01-18T20:37:49.003" v="1326" actId="27636"/>
          <ac:spMkLst>
            <pc:docMk/>
            <pc:sldMk cId="227544082" sldId="293"/>
            <ac:spMk id="3" creationId="{96220C8A-CDD5-965E-311D-CDA417115842}"/>
          </ac:spMkLst>
        </pc:spChg>
        <pc:graphicFrameChg chg="del mod">
          <ac:chgData name="Manoa Senikarawa" userId="4636f553-84e1-4652-a21a-4790762691c2" providerId="ADAL" clId="{7DE7DFC6-C5BA-49CA-BF7C-5F34064FC0E8}" dt="2026-01-18T20:30:47.652" v="1053" actId="21"/>
          <ac:graphicFrameMkLst>
            <pc:docMk/>
            <pc:sldMk cId="227544082" sldId="293"/>
            <ac:graphicFrameMk id="8" creationId="{A62CFD3D-17AA-B97E-305B-9FAB48CD7C04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64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BF475-DE32-0877-4F6A-6004BDC8D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0795AA-3BBC-CB65-4D82-1D0A7F5E27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15A2FB-628B-F8D0-41F7-61F9F27739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BF3BF-5C83-64F3-66B2-E7143AF6DA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560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3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13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560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C4D2F-FB17-FC7E-AC12-241D2EEB7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9DD277-2D33-FDEB-49EB-3A4C3A366F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C4FC6E-2F15-E092-D983-DB3A1AEFA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A5A74-90B2-9077-A3B8-F1B6EE7DDA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83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34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anchor="ctr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n-U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n-U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n-U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n-US" sz="1800"/>
            </a:lvl5pPr>
          </a:lstStyle>
          <a:p>
            <a:pPr lvl="0"/>
            <a:r>
              <a:rPr lang="en-US" dirty="0"/>
              <a:t>Click to add text </a:t>
            </a:r>
          </a:p>
          <a:p>
            <a:pPr marL="685800" lvl="1" indent="-228600"/>
            <a:r>
              <a:rPr lang="en-US" dirty="0"/>
              <a:t>Second level</a:t>
            </a:r>
          </a:p>
          <a:p>
            <a:pPr marL="1143000" lvl="2" indent="-228600"/>
            <a:r>
              <a:rPr lang="en-US" dirty="0"/>
              <a:t>Third level</a:t>
            </a:r>
          </a:p>
          <a:p>
            <a:pPr marL="1600200" lvl="3" indent="-228600"/>
            <a:r>
              <a:rPr lang="en-US" dirty="0"/>
              <a:t>Fourth level</a:t>
            </a:r>
          </a:p>
          <a:p>
            <a:pPr marL="2057400" lvl="4" indent="-228600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9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table</a:t>
            </a:r>
          </a:p>
          <a:p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anchor="b">
            <a:normAutofit/>
          </a:bodyPr>
          <a:lstStyle>
            <a:lvl1pPr algn="l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4914EB-20DD-97B4-8FF9-94D739D21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867" y="-7753"/>
            <a:ext cx="4187536" cy="6865753"/>
            <a:chOff x="-9867" y="-7753"/>
            <a:chExt cx="4187536" cy="686575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407AED1-9974-465A-BC9C-530E270105DE}"/>
                </a:ext>
              </a:extLst>
            </p:cNvPr>
            <p:cNvSpPr/>
            <p:nvPr userDrawn="1"/>
          </p:nvSpPr>
          <p:spPr>
            <a:xfrm flipH="1">
              <a:off x="0" y="2021358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08ADBC6-C9BE-4302-A86A-4AC842874C24}"/>
                </a:ext>
              </a:extLst>
            </p:cNvPr>
            <p:cNvSpPr/>
            <p:nvPr userDrawn="1"/>
          </p:nvSpPr>
          <p:spPr>
            <a:xfrm>
              <a:off x="2029604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B04AFC-F339-4DFB-AA44-D68317065E02}"/>
                </a:ext>
              </a:extLst>
            </p:cNvPr>
            <p:cNvSpPr/>
            <p:nvPr userDrawn="1"/>
          </p:nvSpPr>
          <p:spPr>
            <a:xfrm>
              <a:off x="2028253" y="4052815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E88B2398-8473-499F-836C-F3AF518F5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076"/>
              <a:ext cx="2029968" cy="202996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22571C-09D3-4F39-B963-76F80D9973F1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0268D7D-D5FB-492C-8D00-3E866534BD42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4BCEF24-C76B-44E5-A457-E55658E8EB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2860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8216784-417D-44A8-8CF1-C0CAF410EB9B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FF90BA2-E949-4FDF-A88E-B68F607E320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41F18930-2C24-4BA6-A1EB-BF1644EE8558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D5953E65-C24C-4C83-86BB-E4A6D2532FD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0B9DA7A8-A66E-4E0E-92DF-B3FF112EBB7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94E74739-1964-4A3C-B2E5-28FEF5EF8E49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E31C22DC-76BD-4E83-8A1A-B7AE70B2E8FE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F63C700C-5749-4BA1-8128-78559312E825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EC81C305-3A69-4634-8A07-56F8272122AF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A14AAEDA-8F87-420D-A6BD-FF115C08EB7A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A1FA4EA0-701D-49A3-8962-1BD0CE6E9C0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E362A8AA-1110-4C1C-9922-60F7D43E82B0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BC8B72EE-335A-4030-B500-7E6FB4D24F1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10167348-D9AA-4440-8569-849A6B0F2C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A5616AB2-7A83-42C0-883C-FFA27D5468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A9CA073-4F0B-4787-B46D-7886261E945E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9AF901A3-1EC5-458F-A653-74CCEAE9A13D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4D5E35A9-4BB5-48F3-AE34-E1BDD3343EB1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A9A549D5-A823-49C4-8C36-D074E6E039B9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A767C47-7246-4B50-8E78-82766365754A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AEE1DDC-07C3-4204-A3B1-BB7C77C0622B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5DA288D-BE35-46E8-AA86-9F28D8504DAB}"/>
                </a:ext>
              </a:extLst>
            </p:cNvPr>
            <p:cNvSpPr/>
            <p:nvPr userDrawn="1"/>
          </p:nvSpPr>
          <p:spPr>
            <a:xfrm>
              <a:off x="0" y="4043197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557B54-30A3-4192-9D51-EE28AF522DE9}"/>
                </a:ext>
              </a:extLst>
            </p:cNvPr>
            <p:cNvSpPr/>
            <p:nvPr userDrawn="1"/>
          </p:nvSpPr>
          <p:spPr>
            <a:xfrm>
              <a:off x="0" y="2021358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208FD0E-034D-4DF3-85D7-F0EBE2775B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32" y="-7753"/>
              <a:ext cx="4052352" cy="4040860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20239FE-47D0-4B4F-8440-F859F368C141}"/>
                </a:ext>
              </a:extLst>
            </p:cNvPr>
            <p:cNvSpPr/>
            <p:nvPr userDrawn="1"/>
          </p:nvSpPr>
          <p:spPr>
            <a:xfrm>
              <a:off x="3903349" y="3869829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anchor="ctr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96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723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oup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oup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oup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800"/>
            </a:lvl4pPr>
            <a:lvl5pPr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66" r:id="rId2"/>
    <p:sldLayoutId id="2147483704" r:id="rId3"/>
    <p:sldLayoutId id="2147483702" r:id="rId4"/>
    <p:sldLayoutId id="2147483678" r:id="rId5"/>
    <p:sldLayoutId id="2147483681" r:id="rId6"/>
    <p:sldLayoutId id="2147483696" r:id="rId7"/>
    <p:sldLayoutId id="2147483691" r:id="rId8"/>
    <p:sldLayoutId id="2147483677" r:id="rId9"/>
    <p:sldLayoutId id="2147483699" r:id="rId10"/>
    <p:sldLayoutId id="2147483685" r:id="rId11"/>
    <p:sldLayoutId id="2147483676" r:id="rId12"/>
    <p:sldLayoutId id="21474836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sidence.fnu.ac.fj/THDS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772" y="677918"/>
            <a:ext cx="6856292" cy="3590596"/>
          </a:xfrm>
        </p:spPr>
        <p:txBody>
          <a:bodyPr>
            <a:normAutofit/>
          </a:bodyPr>
          <a:lstStyle/>
          <a:p>
            <a:r>
              <a:rPr lang="en-US" dirty="0">
                <a:latin typeface="Algerian" panose="04020705040A02060702" pitchFamily="82" charset="0"/>
              </a:rPr>
              <a:t>department </a:t>
            </a:r>
            <a:br>
              <a:rPr lang="en-US" dirty="0">
                <a:latin typeface="Algerian" panose="04020705040A02060702" pitchFamily="82" charset="0"/>
              </a:rPr>
            </a:br>
            <a:r>
              <a:rPr lang="en-US" dirty="0">
                <a:latin typeface="Algerian" panose="04020705040A02060702" pitchFamily="82" charset="0"/>
              </a:rPr>
              <a:t>of accommodation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3615F-A195-2EB5-3DD2-3F3C4EA01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F109B-0FD2-C4F4-A191-515DA355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96112"/>
            <a:ext cx="6589150" cy="843788"/>
          </a:xfrm>
        </p:spPr>
        <p:txBody>
          <a:bodyPr/>
          <a:lstStyle/>
          <a:p>
            <a:r>
              <a:rPr lang="en-US" u="sng" dirty="0">
                <a:latin typeface="Algerian" panose="04020705040A02060702" pitchFamily="82" charset="0"/>
              </a:rPr>
              <a:t>HOW TO APPLY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C0686-96DE-3F9B-597F-3291227D85A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68300" y="2387600"/>
            <a:ext cx="7404100" cy="39671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COMPLETE THE ENROLMENT PROCESS.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VISIT THE LINK </a:t>
            </a:r>
            <a:r>
              <a:rPr lang="en-US" sz="2400" dirty="0">
                <a:highlight>
                  <a:srgbClr val="FFFF00"/>
                </a:highlight>
                <a:hlinkClick r:id="rId3"/>
              </a:rPr>
              <a:t>https://residence.fnu.ac.fj/THDSS</a:t>
            </a:r>
            <a:r>
              <a:rPr lang="en-US" sz="24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LOG IN USING YOUR STUDENT EMAIL ADDRESS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COMPLETE ALL FIELDS AND SUBMIT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AWAIT FEEDBACK FROM SUPERVISORS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8BDE4-2D46-777D-B3E2-6ECE7B44B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73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6994" y="660358"/>
            <a:ext cx="6594768" cy="5537284"/>
          </a:xfrm>
        </p:spPr>
        <p:txBody>
          <a:bodyPr>
            <a:normAutofit/>
          </a:bodyPr>
          <a:lstStyle/>
          <a:p>
            <a:r>
              <a:rPr lang="en-US" u="sng" dirty="0"/>
              <a:t>ACCOMMODATION</a:t>
            </a:r>
            <a:r>
              <a:rPr lang="en-US" dirty="0"/>
              <a:t> </a:t>
            </a:r>
            <a:r>
              <a:rPr lang="en-US" u="sng" dirty="0"/>
              <a:t>RATES - 2026</a:t>
            </a:r>
          </a:p>
        </p:txBody>
      </p:sp>
      <p:pic>
        <p:nvPicPr>
          <p:cNvPr id="34" name="Picture Placeholder 33" descr="Aerial view of a neon highway intersection">
            <a:extLst>
              <a:ext uri="{FF2B5EF4-FFF2-40B4-BE49-F238E27FC236}">
                <a16:creationId xmlns:a16="http://schemas.microsoft.com/office/drawing/2014/main" id="{9289CE93-EC50-55DB-CFE0-1266AEC87B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4936" r="24936"/>
          <a:stretch/>
        </p:blipFill>
        <p:spPr>
          <a:xfrm rot="10800000">
            <a:off x="1" y="761322"/>
            <a:ext cx="4076118" cy="6096678"/>
          </a:xfr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F466A906-2869-BB36-138E-D45F62E92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349" y="4646277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6186C3A-548E-AD87-3029-964123530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7971" y="660400"/>
            <a:ext cx="4160955" cy="414915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3694" y="544285"/>
            <a:ext cx="6594768" cy="3445329"/>
          </a:xfrm>
        </p:spPr>
        <p:txBody>
          <a:bodyPr>
            <a:normAutofit/>
          </a:bodyPr>
          <a:lstStyle/>
          <a:p>
            <a:r>
              <a:rPr lang="en-US" dirty="0"/>
              <a:t>​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9789" y="4130045"/>
            <a:ext cx="5241311" cy="416555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pic>
        <p:nvPicPr>
          <p:cNvPr id="13" name="Picture Placeholder 12" descr="Low angle view of tall buildings">
            <a:extLst>
              <a:ext uri="{FF2B5EF4-FFF2-40B4-BE49-F238E27FC236}">
                <a16:creationId xmlns:a16="http://schemas.microsoft.com/office/drawing/2014/main" id="{1DFE730E-30E7-DA99-A3EE-ACB889D161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43" r="43"/>
          <a:stretch/>
        </p:blipFill>
        <p:spPr>
          <a:xfrm>
            <a:off x="0" y="-1"/>
            <a:ext cx="2679032" cy="6096678"/>
          </a:xfr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F855448-57DF-E468-AF41-00CAAC2D7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1872" y="5959517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52FDA21-768F-9929-E6D6-D78CD4F8E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3" idx="6"/>
            <a:endCxn id="13" idx="4"/>
          </p:cNvCxnSpPr>
          <p:nvPr/>
        </p:nvCxnSpPr>
        <p:spPr>
          <a:xfrm>
            <a:off x="0" y="2048255"/>
            <a:ext cx="2679032" cy="4048422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D3D35C0-BA59-7EB7-5396-A6411CF4B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761054"/>
              </p:ext>
            </p:extLst>
          </p:nvPr>
        </p:nvGraphicFramePr>
        <p:xfrm>
          <a:off x="2679032" y="0"/>
          <a:ext cx="9512968" cy="68870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378242">
                  <a:extLst>
                    <a:ext uri="{9D8B030D-6E8A-4147-A177-3AD203B41FA5}">
                      <a16:colId xmlns:a16="http://schemas.microsoft.com/office/drawing/2014/main" val="1155835925"/>
                    </a:ext>
                  </a:extLst>
                </a:gridCol>
                <a:gridCol w="2378242">
                  <a:extLst>
                    <a:ext uri="{9D8B030D-6E8A-4147-A177-3AD203B41FA5}">
                      <a16:colId xmlns:a16="http://schemas.microsoft.com/office/drawing/2014/main" val="613551480"/>
                    </a:ext>
                  </a:extLst>
                </a:gridCol>
                <a:gridCol w="2378242">
                  <a:extLst>
                    <a:ext uri="{9D8B030D-6E8A-4147-A177-3AD203B41FA5}">
                      <a16:colId xmlns:a16="http://schemas.microsoft.com/office/drawing/2014/main" val="2881684735"/>
                    </a:ext>
                  </a:extLst>
                </a:gridCol>
                <a:gridCol w="2378242">
                  <a:extLst>
                    <a:ext uri="{9D8B030D-6E8A-4147-A177-3AD203B41FA5}">
                      <a16:colId xmlns:a16="http://schemas.microsoft.com/office/drawing/2014/main" val="26892093"/>
                    </a:ext>
                  </a:extLst>
                </a:gridCol>
              </a:tblGrid>
              <a:tr h="4862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ptos Mono" panose="020F0502020204030204" pitchFamily="49" charset="0"/>
                        </a:rPr>
                        <a:t>CAMPUS</a:t>
                      </a:r>
                      <a:endParaRPr lang="en-FJ" sz="2400" dirty="0">
                        <a:latin typeface="Aptos Mono" panose="020F0502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ptos Mono" panose="020F0502020204030204" pitchFamily="49" charset="0"/>
                        </a:rPr>
                        <a:t>ROOM TYPE</a:t>
                      </a:r>
                      <a:endParaRPr lang="en-FJ" sz="2400" dirty="0">
                        <a:latin typeface="Aptos Mono" panose="020F0502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ptos Mono" panose="020F0502020204030204" pitchFamily="49" charset="0"/>
                        </a:rPr>
                        <a:t>RATE/DAY</a:t>
                      </a:r>
                      <a:endParaRPr lang="en-FJ" sz="2400" dirty="0">
                        <a:latin typeface="Aptos Mono" panose="020F0502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ptos Mono" panose="020F0502020204030204" pitchFamily="49" charset="0"/>
                        </a:rPr>
                        <a:t>TOTAL</a:t>
                      </a:r>
                      <a:endParaRPr lang="en-FJ" sz="2400" dirty="0">
                        <a:latin typeface="Aptos Mono" panose="020F0502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59379"/>
                  </a:ext>
                </a:extLst>
              </a:tr>
              <a:tr h="4551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McGREGOR</a:t>
                      </a:r>
                      <a:endParaRPr lang="en-FJ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SINGLE</a:t>
                      </a:r>
                      <a:endParaRPr lang="en-FJ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$15.00</a:t>
                      </a:r>
                      <a:endParaRPr lang="en-FJ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$1890.00</a:t>
                      </a:r>
                      <a:endParaRPr lang="en-FJ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670847"/>
                  </a:ext>
                </a:extLst>
              </a:tr>
              <a:tr h="4551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FALEKAU</a:t>
                      </a:r>
                      <a:endParaRPr lang="en-FJ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DOUBLE</a:t>
                      </a:r>
                      <a:endParaRPr lang="en-FJ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$8.15</a:t>
                      </a:r>
                      <a:endParaRPr lang="en-FJ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$1026.90</a:t>
                      </a:r>
                      <a:endParaRPr lang="en-FJ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288200"/>
                  </a:ext>
                </a:extLst>
              </a:tr>
              <a:tr h="4551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NATABUA</a:t>
                      </a:r>
                      <a:endParaRPr lang="en-FJ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DOUBLE</a:t>
                      </a:r>
                      <a:endParaRPr lang="en-FJ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$8.15</a:t>
                      </a:r>
                      <a:endParaRPr lang="en-FJ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$1026.90</a:t>
                      </a:r>
                      <a:endParaRPr lang="en-FJ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16572"/>
                  </a:ext>
                </a:extLst>
              </a:tr>
              <a:tr h="4551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KORONIVIA</a:t>
                      </a:r>
                      <a:endParaRPr lang="en-FJ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DOUBLE</a:t>
                      </a:r>
                      <a:endParaRPr lang="en-FJ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$8.15</a:t>
                      </a:r>
                      <a:endParaRPr lang="en-FJ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$1026.90</a:t>
                      </a:r>
                      <a:endParaRPr lang="en-FJ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01616"/>
                  </a:ext>
                </a:extLst>
              </a:tr>
              <a:tr h="4551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NASINU</a:t>
                      </a:r>
                      <a:endParaRPr lang="en-FJ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DOUBLE</a:t>
                      </a:r>
                      <a:endParaRPr lang="en-FJ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$8.15</a:t>
                      </a:r>
                      <a:endParaRPr lang="en-FJ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$1026.90</a:t>
                      </a:r>
                      <a:endParaRPr lang="en-FJ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058881"/>
                  </a:ext>
                </a:extLst>
              </a:tr>
              <a:tr h="455122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SAMABULA</a:t>
                      </a:r>
                      <a:endParaRPr lang="en-FJ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DOUBLE</a:t>
                      </a:r>
                      <a:endParaRPr lang="en-FJ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$8.15</a:t>
                      </a:r>
                      <a:endParaRPr lang="en-FJ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$1026.90</a:t>
                      </a:r>
                      <a:endParaRPr lang="en-FJ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658597"/>
                  </a:ext>
                </a:extLst>
              </a:tr>
              <a:tr h="455122">
                <a:tc vMerge="1">
                  <a:txBody>
                    <a:bodyPr/>
                    <a:lstStyle/>
                    <a:p>
                      <a:endParaRPr lang="en-FJ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SINGLE</a:t>
                      </a:r>
                      <a:endParaRPr lang="en-FJ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$10.65</a:t>
                      </a:r>
                      <a:endParaRPr lang="en-FJ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$1341.90</a:t>
                      </a:r>
                      <a:endParaRPr lang="en-FJ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075320"/>
                  </a:ext>
                </a:extLst>
              </a:tr>
              <a:tr h="4551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TPH</a:t>
                      </a:r>
                      <a:endParaRPr lang="en-FJ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DOUBLE</a:t>
                      </a:r>
                      <a:endParaRPr lang="en-FJ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$8.15</a:t>
                      </a:r>
                      <a:endParaRPr lang="en-FJ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$1026.90</a:t>
                      </a:r>
                      <a:endParaRPr lang="en-FJ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304829"/>
                  </a:ext>
                </a:extLst>
              </a:tr>
              <a:tr h="455122">
                <a:tc>
                  <a:txBody>
                    <a:bodyPr/>
                    <a:lstStyle/>
                    <a:p>
                      <a:pPr algn="ctr"/>
                      <a:endParaRPr lang="en-FJ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SINGLE</a:t>
                      </a:r>
                      <a:endParaRPr lang="en-FJ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$10.65</a:t>
                      </a:r>
                      <a:endParaRPr lang="en-FJ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$1341.90</a:t>
                      </a:r>
                      <a:endParaRPr lang="en-FJ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510288"/>
                  </a:ext>
                </a:extLst>
              </a:tr>
              <a:tr h="4551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NURSING</a:t>
                      </a:r>
                      <a:endParaRPr lang="en-FJ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DOUBLE</a:t>
                      </a:r>
                      <a:endParaRPr lang="en-FJ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$8.15</a:t>
                      </a:r>
                      <a:endParaRPr lang="en-FJ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$1026.90</a:t>
                      </a:r>
                      <a:endParaRPr lang="en-FJ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674754"/>
                  </a:ext>
                </a:extLst>
              </a:tr>
              <a:tr h="455122">
                <a:tc>
                  <a:txBody>
                    <a:bodyPr/>
                    <a:lstStyle/>
                    <a:p>
                      <a:pPr algn="ctr"/>
                      <a:endParaRPr lang="en-FJ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SINGLE</a:t>
                      </a:r>
                      <a:endParaRPr lang="en-FJ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$10.65</a:t>
                      </a:r>
                      <a:endParaRPr lang="en-FJ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$1341.90</a:t>
                      </a:r>
                      <a:endParaRPr lang="en-FJ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742055"/>
                  </a:ext>
                </a:extLst>
              </a:tr>
              <a:tr h="4551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PCP/KIVI</a:t>
                      </a:r>
                      <a:endParaRPr lang="en-FJ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DOUBLE</a:t>
                      </a:r>
                      <a:endParaRPr lang="en-FJ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$8.15</a:t>
                      </a:r>
                      <a:endParaRPr lang="en-FJ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$1026.90</a:t>
                      </a:r>
                      <a:endParaRPr lang="en-FJ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953268"/>
                  </a:ext>
                </a:extLst>
              </a:tr>
              <a:tr h="4551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HOODLESS</a:t>
                      </a:r>
                      <a:endParaRPr lang="en-FJ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SINGLE</a:t>
                      </a:r>
                      <a:endParaRPr lang="en-FJ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$15.00</a:t>
                      </a:r>
                      <a:endParaRPr lang="en-FJ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$1890.00</a:t>
                      </a:r>
                      <a:endParaRPr lang="en-FJ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321998"/>
                  </a:ext>
                </a:extLst>
              </a:tr>
              <a:tr h="4551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PASIFIKA</a:t>
                      </a:r>
                      <a:endParaRPr lang="en-FJ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SINGLE</a:t>
                      </a:r>
                      <a:endParaRPr lang="en-FJ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$15.00</a:t>
                      </a:r>
                      <a:endParaRPr lang="en-FJ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$1890.00</a:t>
                      </a:r>
                      <a:endParaRPr lang="en-FJ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962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539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775" y="503237"/>
            <a:ext cx="6589150" cy="843788"/>
          </a:xfrm>
        </p:spPr>
        <p:txBody>
          <a:bodyPr/>
          <a:lstStyle/>
          <a:p>
            <a:r>
              <a:rPr lang="en-US" u="sng" dirty="0">
                <a:latin typeface="Algerian" panose="04020705040A02060702" pitchFamily="82" charset="0"/>
              </a:rPr>
              <a:t>CHECK IN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68300" y="2298700"/>
            <a:ext cx="7404100" cy="40560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CHECK IN DATES – 7</a:t>
            </a:r>
            <a:r>
              <a:rPr lang="en-US" sz="2400" baseline="30000" dirty="0"/>
              <a:t>TH</a:t>
            </a:r>
            <a:r>
              <a:rPr lang="en-US" sz="2400" dirty="0"/>
              <a:t> &amp; 8</a:t>
            </a:r>
            <a:r>
              <a:rPr lang="en-US" sz="2400" baseline="30000" dirty="0"/>
              <a:t>TH</a:t>
            </a:r>
            <a:r>
              <a:rPr lang="en-US" sz="2400" dirty="0"/>
              <a:t> February.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CHECK IN BEGINS FROM 9.00am – 4.00pm.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NO CHECK IN AFTER 4 pm.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C050D-BAF4-C23C-F8EC-24DEC429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E5BFE-EAC6-99EB-6618-5B84B3472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4605D-9CB4-08D1-7AFB-F612F34D9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6400" y="114300"/>
            <a:ext cx="8482062" cy="800100"/>
          </a:xfrm>
        </p:spPr>
        <p:txBody>
          <a:bodyPr>
            <a:normAutofit/>
          </a:bodyPr>
          <a:lstStyle/>
          <a:p>
            <a:r>
              <a:rPr lang="en-US" u="sng" dirty="0">
                <a:latin typeface="Algerian" panose="04020705040A02060702" pitchFamily="82" charset="0"/>
              </a:rPr>
              <a:t>FOR CONFIRMED APPLICANTS</a:t>
            </a:r>
            <a:r>
              <a:rPr lang="en-US" dirty="0">
                <a:latin typeface="Algerian" panose="04020705040A02060702" pitchFamily="82" charset="0"/>
              </a:rPr>
              <a:t>​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220C8A-CDD5-965E-311D-CDA417115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6192" y="1143000"/>
            <a:ext cx="8893207" cy="481651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dirty="0"/>
              <a:t>VISIT THE ACCOMMODATION PAGE ON THE WEBSITE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dirty="0"/>
              <a:t>READ OTHER BACKGROUND MATERIALS ABOUT ACCOMMODATION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dirty="0"/>
              <a:t>READ THE HALLS OF RESIDENCE RULES AND REGULATION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dirty="0"/>
              <a:t>SIGN CONFIRMATION LETTER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dirty="0"/>
              <a:t>FILL FORMS THAT WERE SENT WITH CONFIRMATION LETTER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13" name="Picture Placeholder 12" descr="Low angle view of tall buildings">
            <a:extLst>
              <a:ext uri="{FF2B5EF4-FFF2-40B4-BE49-F238E27FC236}">
                <a16:creationId xmlns:a16="http://schemas.microsoft.com/office/drawing/2014/main" id="{ADA07772-9635-1D45-8608-5CFA5A5869F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43" r="43"/>
          <a:stretch/>
        </p:blipFill>
        <p:spPr>
          <a:xfrm>
            <a:off x="0" y="-1"/>
            <a:ext cx="2679032" cy="6096678"/>
          </a:xfr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9AEF036D-86FD-CB4B-9555-51137C63B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1872" y="5959517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D37B80C-ABB7-20ED-0924-B6E85354B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3" idx="6"/>
            <a:endCxn id="13" idx="4"/>
          </p:cNvCxnSpPr>
          <p:nvPr/>
        </p:nvCxnSpPr>
        <p:spPr>
          <a:xfrm>
            <a:off x="0" y="2048255"/>
            <a:ext cx="2679032" cy="4048422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44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500" y="140029"/>
            <a:ext cx="10083800" cy="787071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Algerian" panose="04020705040A02060702" pitchFamily="82" charset="0"/>
              </a:rPr>
              <a:t>REQUIRED DOCUMENTS FOR CHECK 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8700" y="927100"/>
            <a:ext cx="8229600" cy="51816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REGISTRATION, INDEMNITY, DECLARATION AND PAYMENT DECLARATION FORMS.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ENDORSED CONFIRMATION LETTER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PROOF OF PAYMENTS OF THE UPFRONT PAYMENT OF AT LEAST 50% OF ACCOMMODATION FEES &amp;THE HOUSING KEY DEPOSIT.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PASSPORT PHOTOS [2]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8D8EF-09F7-2BAC-3EC4-6E8F4051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25190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968143_Win32_SL_V3" id="{4DA6DF5E-F5DF-461D-8863-50E9C5721FD0}" vid="{BC6DDDB8-E14A-47D1-98C5-2C109624FD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51406B-581B-4C29-A833-E33D8A6AB0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65614A-92F9-4391-AC3D-F3F5B0704F9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18903D25-5BE2-4D9E-B7D8-BE1DCAE2DC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{E5AADEA4-1686-4F82-8391-D0ED7B86ED43}tf33968143_win32</Template>
  <TotalTime>164</TotalTime>
  <Words>255</Words>
  <Application>Microsoft Office PowerPoint</Application>
  <PresentationFormat>Widescreen</PresentationFormat>
  <Paragraphs>91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Algerian</vt:lpstr>
      <vt:lpstr>Aptos Mono</vt:lpstr>
      <vt:lpstr>Arial</vt:lpstr>
      <vt:lpstr>Avenir Next LT Pro</vt:lpstr>
      <vt:lpstr>Calibri</vt:lpstr>
      <vt:lpstr>Wingdings</vt:lpstr>
      <vt:lpstr>Custom</vt:lpstr>
      <vt:lpstr>department  of accommodation</vt:lpstr>
      <vt:lpstr>HOW TO APPLY</vt:lpstr>
      <vt:lpstr>ACCOMMODATION RATES - 2026</vt:lpstr>
      <vt:lpstr>​</vt:lpstr>
      <vt:lpstr>CHECK IN DATES</vt:lpstr>
      <vt:lpstr>FOR CONFIRMED APPLICANTS​</vt:lpstr>
      <vt:lpstr>REQUIRED DOCUMENTS FOR CHECK IN</vt:lpstr>
    </vt:vector>
  </TitlesOfParts>
  <Company>The Fiji National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Manoa Senikarawa</dc:creator>
  <cp:lastModifiedBy>Manoa Senikarawa</cp:lastModifiedBy>
  <cp:revision>1</cp:revision>
  <dcterms:created xsi:type="dcterms:W3CDTF">2026-01-16T21:29:11Z</dcterms:created>
  <dcterms:modified xsi:type="dcterms:W3CDTF">2026-01-18T20:42:44Z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